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65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461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61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8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29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112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29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9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423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29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80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38BCD-87DD-4937-BBC7-0F579D099329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9055D-31D8-49D8-AD00-D1380E1DD23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85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7542"/>
            <a:ext cx="7772400" cy="636858"/>
          </a:xfrm>
        </p:spPr>
        <p:txBody>
          <a:bodyPr>
            <a:noAutofit/>
          </a:bodyPr>
          <a:lstStyle/>
          <a:p>
            <a:r>
              <a:rPr lang="mr-IN" sz="3600" dirty="0" smtClean="0">
                <a:solidFill>
                  <a:srgbClr val="FF0000"/>
                </a:solidFill>
              </a:rPr>
              <a:t>शहीद नायक विष्णू रामाजीराव कदम </a:t>
            </a:r>
            <a:endParaRPr lang="en-IN" sz="3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356479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/>
              <a:t>नाम 		: शहीद नायक विष्णू रामाजीराव कदम</a:t>
            </a:r>
            <a:endParaRPr lang="en-US" dirty="0" smtClean="0"/>
          </a:p>
          <a:p>
            <a:r>
              <a:rPr lang="mr-IN" dirty="0"/>
              <a:t>युनिट 		: 2 मराठा </a:t>
            </a:r>
            <a:r>
              <a:rPr lang="mr-IN" dirty="0" smtClean="0"/>
              <a:t>लाइट इन्फैंट्री </a:t>
            </a:r>
            <a:endParaRPr lang="mr-IN" dirty="0"/>
          </a:p>
          <a:p>
            <a:r>
              <a:rPr lang="mr-IN" dirty="0"/>
              <a:t>भर्ती तिथि	</a:t>
            </a:r>
            <a:r>
              <a:rPr lang="mr-IN" dirty="0" smtClean="0"/>
              <a:t>: </a:t>
            </a:r>
            <a:r>
              <a:rPr lang="mr-IN" dirty="0"/>
              <a:t>16 </a:t>
            </a:r>
            <a:r>
              <a:rPr lang="mr-IN" dirty="0" smtClean="0"/>
              <a:t>एप्रिल 1955 </a:t>
            </a:r>
            <a:endParaRPr lang="mr-IN" dirty="0"/>
          </a:p>
          <a:p>
            <a:r>
              <a:rPr lang="mr-IN" dirty="0" smtClean="0"/>
              <a:t>शहीद तिथि	: 07 सप्टेंबर 1965 </a:t>
            </a:r>
            <a:endParaRPr lang="en-US" dirty="0" smtClean="0"/>
          </a:p>
          <a:p>
            <a:r>
              <a:rPr lang="mr-IN" dirty="0"/>
              <a:t>शहीद का </a:t>
            </a:r>
            <a:r>
              <a:rPr lang="mr-IN" dirty="0" smtClean="0"/>
              <a:t>स्थान	: लाहोर </a:t>
            </a:r>
            <a:endParaRPr lang="en-US" dirty="0" smtClean="0"/>
          </a:p>
          <a:p>
            <a:r>
              <a:rPr lang="mr-IN" dirty="0" smtClean="0"/>
              <a:t>गाव का पता 	: घोटकॅम्प तालुका : पनवेल जिला : रायगड </a:t>
            </a:r>
            <a:endParaRPr lang="en-US" dirty="0" smtClean="0"/>
          </a:p>
          <a:p>
            <a:endParaRPr lang="mr-IN" dirty="0" smtClean="0"/>
          </a:p>
          <a:p>
            <a:r>
              <a:rPr lang="mr-IN" dirty="0" smtClean="0"/>
              <a:t>रायगड जिले के रहनेवाले </a:t>
            </a:r>
            <a:r>
              <a:rPr lang="mr-IN" dirty="0"/>
              <a:t>शहीद नायक विष्णू </a:t>
            </a:r>
            <a:r>
              <a:rPr lang="mr-IN" dirty="0" smtClean="0"/>
              <a:t>रामाजीराव </a:t>
            </a:r>
            <a:r>
              <a:rPr lang="mr-IN" dirty="0"/>
              <a:t>कदम वे </a:t>
            </a:r>
            <a:r>
              <a:rPr lang="mr-IN" dirty="0" smtClean="0"/>
              <a:t>16 एप्रिल 1955 </a:t>
            </a:r>
            <a:r>
              <a:rPr lang="hi-IN" dirty="0" smtClean="0"/>
              <a:t>को </a:t>
            </a:r>
            <a:r>
              <a:rPr lang="mr-IN" dirty="0" smtClean="0"/>
              <a:t>भारतीय सेना </a:t>
            </a:r>
            <a:r>
              <a:rPr lang="mr-IN" dirty="0"/>
              <a:t>मे 2 मराठा लाइट इन्फैंट्री </a:t>
            </a:r>
            <a:r>
              <a:rPr lang="mr-IN" dirty="0" smtClean="0"/>
              <a:t>बटालियन मे </a:t>
            </a:r>
            <a:r>
              <a:rPr lang="hi-IN" dirty="0" smtClean="0"/>
              <a:t>शामील हु</a:t>
            </a:r>
            <a:r>
              <a:rPr lang="mr-IN" dirty="0" smtClean="0"/>
              <a:t>ये </a:t>
            </a:r>
            <a:r>
              <a:rPr lang="hi-IN" dirty="0" smtClean="0"/>
              <a:t>l </a:t>
            </a:r>
            <a:r>
              <a:rPr lang="mr-IN" dirty="0"/>
              <a:t>उनकी बटालियन </a:t>
            </a:r>
            <a:r>
              <a:rPr lang="mr-IN" dirty="0" smtClean="0"/>
              <a:t>को 1965 मे  भारत -पाकिस्थान के युद्ध मे जाने की जीम्मेवारी मिली </a:t>
            </a:r>
            <a:r>
              <a:rPr lang="mr-IN" dirty="0"/>
              <a:t>उस युद्ध </a:t>
            </a:r>
            <a:r>
              <a:rPr lang="mr-IN" dirty="0" smtClean="0"/>
              <a:t>मे फतेह हासील करते हुये उनोने भारत माता के लिये अपना सर्वोच्च बलिदान दिया और वे वीर गती मे </a:t>
            </a:r>
            <a:r>
              <a:rPr lang="hi-IN" dirty="0" smtClean="0"/>
              <a:t>प्राप्त </a:t>
            </a:r>
            <a:r>
              <a:rPr lang="mr-IN" dirty="0"/>
              <a:t>हो </a:t>
            </a:r>
            <a:r>
              <a:rPr lang="mr-IN" dirty="0" smtClean="0"/>
              <a:t>गये l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980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62000" y="277542"/>
            <a:ext cx="7772400" cy="6368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r-IN" sz="3600" dirty="0" smtClean="0">
                <a:solidFill>
                  <a:srgbClr val="FF0000"/>
                </a:solidFill>
              </a:rPr>
              <a:t>शहीद नायक विष्णू रामाजीराव कदम </a:t>
            </a:r>
            <a:endParaRPr lang="en-IN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SECURE SERVICES\Desktop\SHAHID VEER JAWAN BIOGRAPHY 2022 new\NAIK VISHNU RAMAJIRAO KADAM\b0414c78-ea0a-40ed-87e5-b9b0a40747c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71600"/>
            <a:ext cx="51054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038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ECURE SERVICES\Desktop\c82a3367-9a41-4988-bc81-fca7a80091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6164617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588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11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शहीद नायक विष्णू रामाजीराव कदम </vt:lpstr>
      <vt:lpstr>PowerPoint Presentation</vt:lpstr>
      <vt:lpstr>PowerPoint Presentation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SUJIT NAVNATH KIDRAT</dc:title>
  <dc:creator>SECURE SERVICES</dc:creator>
  <cp:lastModifiedBy>SECURE SERVICES</cp:lastModifiedBy>
  <cp:revision>107</cp:revision>
  <dcterms:created xsi:type="dcterms:W3CDTF">2022-07-20T10:07:16Z</dcterms:created>
  <dcterms:modified xsi:type="dcterms:W3CDTF">2022-07-23T15:30:29Z</dcterms:modified>
</cp:coreProperties>
</file>